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101" d="100"/>
          <a:sy n="101" d="100"/>
        </p:scale>
        <p:origin x="696"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5/20/2019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286232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t>
            </a:r>
            <a:r>
              <a:rPr lang="en-US" i="1" dirty="0" smtClean="0"/>
              <a:t>an </a:t>
            </a:r>
            <a:r>
              <a:rPr lang="en-US" i="1" dirty="0" smtClean="0"/>
              <a:t>exhaustive list, please excuse any omissions.</a:t>
            </a:r>
            <a:endParaRPr lang="en-US" i="1" dirty="0"/>
          </a:p>
        </p:txBody>
      </p:sp>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developed</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1898</TotalTime>
  <Words>1239</Words>
  <Application>Microsoft Office PowerPoint</Application>
  <PresentationFormat>Widescreen</PresentationFormat>
  <Paragraphs>237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Goals and Rationale</vt:lpstr>
      <vt:lpstr>Yet another tool!!!</vt:lpstr>
      <vt:lpstr>How was developed</vt:lpstr>
      <vt:lpstr>Machine Learning-based prediction of mobile phase pH and pump performance</vt:lpstr>
      <vt:lpstr>Autocorrelation based peak width determination</vt:lpstr>
      <vt:lpstr>Creating a measure of spray stability</vt:lpstr>
      <vt:lpstr>Example of a performance threshold – PSMs</vt:lpstr>
      <vt:lpstr>Peak capacity and MS2 rate and # PSM</vt:lpstr>
      <vt:lpstr>Focus on speed</vt:lpstr>
      <vt:lpstr>Current limitations of beta release</vt:lpstr>
      <vt:lpstr>Summary</vt:lpstr>
      <vt:lpstr>Short video demo</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111</cp:revision>
  <cp:lastPrinted>2016-08-26T14:48:49Z</cp:lastPrinted>
  <dcterms:created xsi:type="dcterms:W3CDTF">2016-08-08T19:52:15Z</dcterms:created>
  <dcterms:modified xsi:type="dcterms:W3CDTF">2019-05-20T19:36:43Z</dcterms:modified>
</cp:coreProperties>
</file>